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71" r:id="rId4"/>
    <p:sldId id="282" r:id="rId5"/>
    <p:sldId id="283" r:id="rId6"/>
    <p:sldId id="284" r:id="rId7"/>
    <p:sldId id="285" r:id="rId8"/>
    <p:sldId id="286" r:id="rId9"/>
    <p:sldId id="287" r:id="rId10"/>
    <p:sldId id="288" r:id="rId11"/>
  </p:sldIdLst>
  <p:sldSz cx="9144000" cy="6858000"/>
  <p:notesSz cx="9144000" cy="6858000"/>
  <p:custDataLst>
    <p:tags r:id="rId17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5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7382" y="472566"/>
            <a:ext cx="226885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019" y="1978322"/>
            <a:ext cx="485394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369" y="1218946"/>
            <a:ext cx="5521960" cy="33547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solidFill>
                  <a:schemeClr val="tx1"/>
                </a:solidFill>
              </a:rPr>
              <a:t>《数字逻辑》</a:t>
            </a:r>
            <a:r>
              <a:rPr lang="zh-CN" sz="7200" spc="-10" dirty="0">
                <a:solidFill>
                  <a:schemeClr val="tx1"/>
                </a:solidFill>
              </a:rPr>
              <a:t>第</a:t>
            </a:r>
            <a:r>
              <a:rPr lang="zh-CN" sz="7200" spc="-10" dirty="0">
                <a:solidFill>
                  <a:schemeClr val="tx1"/>
                </a:solidFill>
              </a:rPr>
              <a:t>五次作业</a:t>
            </a:r>
            <a:endParaRPr sz="7200">
              <a:solidFill>
                <a:schemeClr val="tx1"/>
              </a:solidFill>
            </a:endParaRPr>
          </a:p>
          <a:p>
            <a:pPr marL="3810" algn="ctr">
              <a:lnSpc>
                <a:spcPct val="100000"/>
              </a:lnSpc>
              <a:spcBef>
                <a:spcPts val="140"/>
              </a:spcBef>
            </a:pPr>
            <a:endParaRPr sz="72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0" y="3657600"/>
            <a:ext cx="5387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/>
              <a:t>汇报人：宋浩</a:t>
            </a:r>
            <a:r>
              <a:rPr lang="zh-CN" altLang="en-US"/>
              <a:t>元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457200"/>
            <a:ext cx="6415405" cy="299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200400"/>
            <a:ext cx="3982720" cy="2943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5140" y="35610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457200"/>
            <a:ext cx="6181090" cy="25469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25" y="3429000"/>
            <a:ext cx="3553460" cy="2341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27225" y="36144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 2024-10-27 161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381000"/>
            <a:ext cx="4907915" cy="2103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743200"/>
            <a:ext cx="6120765" cy="3974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0500" y="29667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609600"/>
            <a:ext cx="3639820" cy="2465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5400" y="736600"/>
            <a:ext cx="3639820" cy="2465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971800"/>
            <a:ext cx="4181475" cy="3425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28800" y="32004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838200"/>
            <a:ext cx="6160135" cy="144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1200"/>
            <a:ext cx="5605145" cy="4079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6140" y="25253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685800"/>
            <a:ext cx="5274945" cy="1133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05000"/>
            <a:ext cx="6482715" cy="46240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32610" y="20586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457200"/>
            <a:ext cx="5127625" cy="27165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24200"/>
            <a:ext cx="4744085" cy="3584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3155" y="33496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685800"/>
            <a:ext cx="5596255" cy="996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4600"/>
            <a:ext cx="3905885" cy="2956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24200"/>
            <a:ext cx="3386455" cy="2538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90675" y="20034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commondata" val="eyJoZGlkIjoiYmI3MjFmMzM3NjkwNzdhZWMwNzU5M2IwMTg4NzMx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WPS 演示</Application>
  <PresentationFormat>On-screen Show (4:3)</PresentationFormat>
  <Paragraphs>21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Arial MT</vt:lpstr>
      <vt:lpstr>微软雅黑</vt:lpstr>
      <vt:lpstr>Arial Unicode MS</vt:lpstr>
      <vt:lpstr>Office Theme</vt:lpstr>
      <vt:lpstr>《数字逻辑》第一次作业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《数字逻辑》第一次作业</dc:title>
  <dc:creator>apple</dc:creator>
  <cp:lastModifiedBy>宋乖乖</cp:lastModifiedBy>
  <cp:revision>2</cp:revision>
  <dcterms:created xsi:type="dcterms:W3CDTF">2024-09-09T05:01:00Z</dcterms:created>
  <dcterms:modified xsi:type="dcterms:W3CDTF">2024-10-27T09:37:43Z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2024-08-31T16:00:00Z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2024-09-09T16:00:00Z</vt:filetime>
  </property>
  <property fmtid="{D5CDD505-2E9C-101B-9397-08002B2CF9AE}" pid="5" name="Producer">
    <vt:lpwstr>Microsoft® PowerPoint® 2019</vt:lpwstr>
  </property>
  <property fmtid="{D5CDD505-2E9C-101B-9397-08002B2CF9AE}" pid="6" name="ICV">
    <vt:lpwstr>A6D5D16F40B94759B9D191966BAD5C58_12</vt:lpwstr>
  </property>
  <property fmtid="{D5CDD505-2E9C-101B-9397-08002B2CF9AE}" pid="7" name="KSOProductBuildVer">
    <vt:lpwstr>2052-12.1.0.18608</vt:lpwstr>
  </property>
</Properties>
</file>